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Theory of machines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Wessam Al Azzawi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Theory of machines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Wessam Al Azzawi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2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18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9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0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85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3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9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6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8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4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3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D3E5369-B2EE-432D-A124-3D94B7E22EE0}"/>
              </a:ext>
            </a:extLst>
          </p:cNvPr>
          <p:cNvSpPr/>
          <p:nvPr/>
        </p:nvSpPr>
        <p:spPr>
          <a:xfrm>
            <a:off x="1066800" y="774468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Metal, Ceramic, and Carbon Matrix Composites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D509C-CC18-4F6F-A244-FD7FB1DC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25" y="1676400"/>
            <a:ext cx="747495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A9BD6-3F67-43C8-A829-143F05F8E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24" y="3155950"/>
            <a:ext cx="7474949" cy="2061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8FD643-19CB-4D8B-A32A-B3A56F96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5255002"/>
            <a:ext cx="2667000" cy="2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9FA8CC-76FD-4BD8-8FCA-A4EAE3BAA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2591251" cy="23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A314EA-C24F-444D-8017-5E7AAC552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58470"/>
            <a:ext cx="7504160" cy="4441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DBC4F-2F32-4C22-B09C-33FF12138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5727647"/>
            <a:ext cx="1295400" cy="2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4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1343826-5870-452A-A5D4-0E116ED5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35" y="1219201"/>
            <a:ext cx="6833530" cy="4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9D195D-8050-42BB-AE54-28C48B9EC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94" y="968360"/>
            <a:ext cx="1575012" cy="238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6B361-F608-4D60-A2D1-671118F57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38" y="1281751"/>
            <a:ext cx="7570124" cy="42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A0D054A-8F2A-4504-91C7-F4AE3A3E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232849"/>
            <a:ext cx="6096902" cy="33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2A3EA14-1895-4486-9B09-F3BB7223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63" y="990600"/>
            <a:ext cx="7341474" cy="16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CBD91F-B5F9-454C-8E53-51D26875D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7341474" cy="23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DE8A402-D7EB-4080-BEB7-1E5779B6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572" y="942122"/>
            <a:ext cx="3531056" cy="497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0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ECD2707-CA1C-4A21-A78B-FE42C81B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28469"/>
            <a:ext cx="2362518" cy="238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40F60-2BF8-46A4-9D58-19FB930ED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19201"/>
            <a:ext cx="7112924" cy="524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AB4A7-E58E-4A1F-ADBC-D7556C8DB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896516"/>
            <a:ext cx="3142262" cy="25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00AF2-81B0-45A0-91AD-93A944927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49" y="2154791"/>
            <a:ext cx="6960524" cy="545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471A1-9A47-4AB2-B811-EF5995921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5531" y="2958182"/>
            <a:ext cx="4638399" cy="30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8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718ED8E-5217-47C2-94BD-96716D5C7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40" y="914400"/>
            <a:ext cx="7239919" cy="227076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9765BB-3674-4DCF-BE8B-0E3B8C348A1C}"/>
              </a:ext>
            </a:extLst>
          </p:cNvPr>
          <p:cNvGrpSpPr/>
          <p:nvPr/>
        </p:nvGrpSpPr>
        <p:grpSpPr>
          <a:xfrm>
            <a:off x="954315" y="3413584"/>
            <a:ext cx="7351485" cy="1664273"/>
            <a:chOff x="954315" y="3413584"/>
            <a:chExt cx="7351485" cy="16642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361C70-3D3B-4445-AC6D-A8530D468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315" y="3413584"/>
              <a:ext cx="7351485" cy="153717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B4CBD-BF47-49AF-A9E3-92B89E4E002C}"/>
                </a:ext>
              </a:extLst>
            </p:cNvPr>
            <p:cNvSpPr txBox="1"/>
            <p:nvPr/>
          </p:nvSpPr>
          <p:spPr>
            <a:xfrm>
              <a:off x="6437084" y="4708525"/>
              <a:ext cx="18687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06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621F26-7659-46A9-BCE3-0EE5D66D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76784"/>
            <a:ext cx="2083090" cy="2704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F72EAC-4EC8-4C85-8FBB-900685FDD398}"/>
              </a:ext>
            </a:extLst>
          </p:cNvPr>
          <p:cNvGrpSpPr/>
          <p:nvPr/>
        </p:nvGrpSpPr>
        <p:grpSpPr>
          <a:xfrm>
            <a:off x="838200" y="1147276"/>
            <a:ext cx="7011319" cy="3315659"/>
            <a:chOff x="838200" y="1147276"/>
            <a:chExt cx="7011319" cy="33156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80A1A7-9E8F-4B73-ADF2-97154F25F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147276"/>
              <a:ext cx="7011319" cy="31976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64434E-0EBC-45C1-AB8D-C9886B942FE5}"/>
                </a:ext>
              </a:extLst>
            </p:cNvPr>
            <p:cNvSpPr txBox="1"/>
            <p:nvPr/>
          </p:nvSpPr>
          <p:spPr>
            <a:xfrm>
              <a:off x="4993944" y="4093603"/>
              <a:ext cx="2820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66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759ED9-A872-4110-A635-BA1B686EC0A4}"/>
              </a:ext>
            </a:extLst>
          </p:cNvPr>
          <p:cNvGrpSpPr/>
          <p:nvPr/>
        </p:nvGrpSpPr>
        <p:grpSpPr>
          <a:xfrm>
            <a:off x="634538" y="1187049"/>
            <a:ext cx="7874924" cy="3067392"/>
            <a:chOff x="634538" y="1187049"/>
            <a:chExt cx="7874924" cy="30673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C6195A-9CE4-4597-B3A6-FF49E094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38" y="1187049"/>
              <a:ext cx="7874924" cy="30480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7FACF-E5F4-4C58-929B-C19642F5B439}"/>
                </a:ext>
              </a:extLst>
            </p:cNvPr>
            <p:cNvSpPr txBox="1"/>
            <p:nvPr/>
          </p:nvSpPr>
          <p:spPr>
            <a:xfrm>
              <a:off x="5634552" y="3885109"/>
              <a:ext cx="2820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716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717CFF-A67D-4B27-88DA-8D615081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2" y="990600"/>
            <a:ext cx="8260393" cy="1981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6D241F-8C99-4E52-9B11-D458D6B17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54152"/>
            <a:ext cx="2671998" cy="2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5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86E853E-9F3A-4A34-A1ED-8A65B5CD5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79220"/>
            <a:ext cx="2895600" cy="244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27397-5785-4113-87DA-C9AF9796E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5" y="1295399"/>
            <a:ext cx="7722524" cy="38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5/15/2019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89CB41-8AC9-478E-B14D-F53FF386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8" y="990600"/>
            <a:ext cx="78308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3A33330-939F-450D-979C-632DEC1E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653730" cy="33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2B52A-9975-41AA-B33F-6E330EB02863}"/>
              </a:ext>
            </a:extLst>
          </p:cNvPr>
          <p:cNvSpPr/>
          <p:nvPr/>
        </p:nvSpPr>
        <p:spPr>
          <a:xfrm>
            <a:off x="1295400" y="4420849"/>
            <a:ext cx="712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chapter, we focus our attention on the first two categories, more specifically on whisker- and particulate-reinforced M MCs</a:t>
            </a:r>
          </a:p>
        </p:txBody>
      </p:sp>
    </p:spTree>
    <p:extLst>
      <p:ext uri="{BB962C8B-B14F-4D97-AF65-F5344CB8AC3E}">
        <p14:creationId xmlns:p14="http://schemas.microsoft.com/office/powerpoint/2010/main" val="90475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15D807-586E-46B2-BC32-8B8BFE6F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3" y="1066800"/>
            <a:ext cx="7837812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B2B30D-B597-44D2-ADA7-646C79DF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7" y="2819400"/>
            <a:ext cx="7837812" cy="110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B24351-7018-4C4B-BE6A-A58136FC8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599"/>
            <a:ext cx="7620000" cy="43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2F11AA2-6238-46A3-A632-DEB0EEC5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90600"/>
            <a:ext cx="4905374" cy="41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B7783D-5A21-46A7-AEFA-368ADF9AC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86" y="761999"/>
            <a:ext cx="739582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5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36039B2-FFFE-4120-907B-811BFED7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25" y="888999"/>
            <a:ext cx="5034150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5/14/2019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81B0E60-CEE8-497C-9382-A3B3181F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1"/>
            <a:ext cx="8237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11141</TotalTime>
  <Words>135</Words>
  <Application>Microsoft Office PowerPoint</Application>
  <PresentationFormat>On-screen Show (4:3)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445</cp:revision>
  <dcterms:created xsi:type="dcterms:W3CDTF">2018-10-06T04:41:10Z</dcterms:created>
  <dcterms:modified xsi:type="dcterms:W3CDTF">2019-05-14T22:31:02Z</dcterms:modified>
</cp:coreProperties>
</file>